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653" y="671418"/>
            <a:ext cx="4654809" cy="837821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025" y="2579070"/>
            <a:ext cx="6453537" cy="2677656"/>
          </a:xfrm>
        </p:spPr>
        <p:txBody>
          <a:bodyPr>
            <a:normAutofit fontScale="92500"/>
          </a:bodyPr>
          <a:lstStyle/>
          <a:p>
            <a:pPr marL="1800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72000" algn="l"/>
              </a:tabLst>
            </a:pPr>
            <a:r>
              <a:rPr lang="es-MX" dirty="0">
                <a:latin typeface="Arial Rounded MT Bold" panose="020F0704030504030204" pitchFamily="34" charset="0"/>
                <a:cs typeface="Arial" panose="020B0604020202020204" pitchFamily="34" charset="0"/>
              </a:rPr>
              <a:t>Se informa a la ciudadanía que durante el mes de SEPTIEMBRE 2025, no se ratificaron contratos de colaboración con entidades del sector público y/o privado.</a:t>
            </a:r>
          </a:p>
          <a:p>
            <a:pPr algn="just">
              <a:lnSpc>
                <a:spcPct val="150000"/>
              </a:lnSpc>
            </a:pPr>
            <a:endParaRPr lang="es-MX" dirty="0">
              <a:solidFill>
                <a:schemeClr val="bg2">
                  <a:lumMod val="25000"/>
                </a:schemeClr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354291" y="3488181"/>
            <a:ext cx="3459056" cy="2677656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591F4FED-77F8-F699-8803-EBDD134958F1}"/>
              </a:ext>
            </a:extLst>
          </p:cNvPr>
          <p:cNvGrpSpPr/>
          <p:nvPr/>
        </p:nvGrpSpPr>
        <p:grpSpPr>
          <a:xfrm>
            <a:off x="5033462" y="287063"/>
            <a:ext cx="2687561" cy="1625777"/>
            <a:chOff x="5515535" y="199726"/>
            <a:chExt cx="2687561" cy="1625777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306BD8D-29B5-97F1-48E5-60C91A67F4C3}"/>
                </a:ext>
              </a:extLst>
            </p:cNvPr>
            <p:cNvSpPr/>
            <p:nvPr/>
          </p:nvSpPr>
          <p:spPr>
            <a:xfrm>
              <a:off x="5515535" y="199726"/>
              <a:ext cx="256987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8E5D95"/>
                  </a:solidFill>
                </a:rPr>
                <a:t>30 de septiembre de 2025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799BB692-31FD-F2AB-83DF-2DD8E57C2143}"/>
                </a:ext>
              </a:extLst>
            </p:cNvPr>
            <p:cNvSpPr/>
            <p:nvPr/>
          </p:nvSpPr>
          <p:spPr>
            <a:xfrm>
              <a:off x="5515535" y="994506"/>
              <a:ext cx="268756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s-MX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 (Cuerpo)"/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8E5D95"/>
                  </a:solidFill>
                  <a:latin typeface="Calibri (Cuerpo)"/>
                </a:rPr>
                <a:t>C.P. Aída Leticia De la Garza Muñoz  </a:t>
              </a:r>
            </a:p>
            <a:p>
              <a:r>
                <a:rPr lang="es-MX" sz="1200" dirty="0">
                  <a:solidFill>
                    <a:schemeClr val="bg2">
                      <a:lumMod val="50000"/>
                    </a:schemeClr>
                  </a:solidFill>
                  <a:latin typeface="Calibri (Cuerpo)"/>
                </a:rPr>
                <a:t>Directora Ejecutiva de Administración</a:t>
              </a:r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(Cuerpo)"/>
              </a:endParaRPr>
            </a:p>
            <a:p>
              <a:endPara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(Cuerpo)"/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4DCB5FAC-6EE4-174A-FA58-5D8386D11C4E}"/>
                </a:ext>
              </a:extLst>
            </p:cNvPr>
            <p:cNvSpPr/>
            <p:nvPr/>
          </p:nvSpPr>
          <p:spPr>
            <a:xfrm>
              <a:off x="5515535" y="589077"/>
              <a:ext cx="21861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Periodo que se informa: </a:t>
              </a:r>
            </a:p>
            <a:p>
              <a:r>
                <a:rPr lang="es-ES" sz="1200" b="1" dirty="0">
                  <a:solidFill>
                    <a:srgbClr val="8E5D95"/>
                  </a:solidFill>
                </a:rPr>
                <a:t>01 al 30 de septiembre de 2025</a:t>
              </a:r>
              <a:endParaRPr lang="es-MX" sz="1200" b="1" dirty="0">
                <a:solidFill>
                  <a:srgbClr val="8E5D95"/>
                </a:solidFill>
              </a:endParaRPr>
            </a:p>
          </p:txBody>
        </p:sp>
      </p:grp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DE39F69-956A-32BF-5F48-FF685E00CAA7}"/>
              </a:ext>
            </a:extLst>
          </p:cNvPr>
          <p:cNvSpPr/>
          <p:nvPr/>
        </p:nvSpPr>
        <p:spPr>
          <a:xfrm>
            <a:off x="8354292" y="3672847"/>
            <a:ext cx="345905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Articulo 65 </a:t>
            </a:r>
          </a:p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Fracción XXV Concesiones, contratos, convenios, permisos, licencias o autorizaciones</a:t>
            </a:r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91</Words>
  <Application>Microsoft Office PowerPoint</Application>
  <PresentationFormat>Panorámica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(Cuerpo)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Dayba Alvarado</cp:lastModifiedBy>
  <cp:revision>104</cp:revision>
  <dcterms:created xsi:type="dcterms:W3CDTF">2018-06-12T17:38:37Z</dcterms:created>
  <dcterms:modified xsi:type="dcterms:W3CDTF">2025-10-08T21:52:39Z</dcterms:modified>
</cp:coreProperties>
</file>